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0691813" cy="7559675"/>
  <p:notesSz cx="9925050" cy="67929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A997C-14E8-4AB3-9BC6-142EA46E3DAA}" v="1" dt="2024-09-27T09:46:2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538" cy="3413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1339" y="1"/>
            <a:ext cx="4302125" cy="3413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0359D1C-0B22-491F-AF7C-262784AE0B85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167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188" y="3268664"/>
            <a:ext cx="7940675" cy="267493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451601"/>
            <a:ext cx="4300538" cy="34131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1339" y="6451601"/>
            <a:ext cx="4302125" cy="34131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5445E20-4555-4D0A-A8CE-DE231D794B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58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0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4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33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540F-86B2-4FEA-A3C8-A405E4D38CD8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85032" y="614875"/>
            <a:ext cx="6207474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</a:t>
            </a:r>
            <a:r>
              <a:rPr kumimoji="0" lang="eu-ES" altLang="es-E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deskribapena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lang="eu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lang="eu-ES" altLang="es-ES" dirty="0" err="1">
                <a:solidFill>
                  <a:srgbClr val="000000"/>
                </a:solidFill>
                <a:latin typeface="Trebuchet MS" panose="020B0603020202020204" pitchFamily="34" charset="0"/>
              </a:rPr>
              <a:t>TORRELARRE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HAUR-PARKEA BERRITZEA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lang="eu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lang="eu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85032" y="3572405"/>
            <a:ext cx="6207474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Descripción del 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lang="es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RENOVACIÓN DEL PARQUE INFANTIL </a:t>
            </a:r>
            <a:r>
              <a:rPr lang="es-ES" altLang="es-ES" dirty="0" err="1">
                <a:solidFill>
                  <a:srgbClr val="000000"/>
                </a:solidFill>
                <a:latin typeface="Trebuchet MS" panose="020B0603020202020204" pitchFamily="34" charset="0"/>
              </a:rPr>
              <a:t>TORRELARRE</a:t>
            </a:r>
            <a:endParaRPr lang="es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lang="es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lang="es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lang="es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90081" y="7292975"/>
            <a:ext cx="7462837" cy="266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90081" y="0"/>
            <a:ext cx="7462837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A5EB9381-A936-A654-FB15-EFC031538E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95" y="6256867"/>
            <a:ext cx="1104011" cy="835025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34" y="6385787"/>
            <a:ext cx="2119765" cy="751345"/>
          </a:xfrm>
          <a:prstGeom prst="rect">
            <a:avLst/>
          </a:prstGeom>
        </p:spPr>
      </p:pic>
      <p:sp>
        <p:nvSpPr>
          <p:cNvPr id="8" name="TestuKoadroa 7"/>
          <p:cNvSpPr txBox="1"/>
          <p:nvPr/>
        </p:nvSpPr>
        <p:spPr>
          <a:xfrm>
            <a:off x="292608" y="1353312"/>
            <a:ext cx="2715768" cy="1651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Programa de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ayudas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/ Laguntza-programa:</a:t>
            </a:r>
          </a:p>
          <a:p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EREIN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endParaRPr lang="eu-ES" sz="1400" dirty="0">
              <a:latin typeface="Trebuchet MS" panose="020B0603020202020204" pitchFamily="34" charset="0"/>
            </a:endParaRPr>
          </a:p>
          <a:p>
            <a:endParaRPr lang="eu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Urtea /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endParaRPr lang="eu-ES" sz="800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eu-ES" sz="1400" dirty="0">
                <a:latin typeface="Trebuchet MS" panose="020B0603020202020204" pitchFamily="34" charset="0"/>
              </a:rPr>
              <a:t>2023</a:t>
            </a:r>
            <a:endParaRPr lang="es-ES" sz="1400" dirty="0">
              <a:latin typeface="Trebuchet MS" panose="020B0603020202020204" pitchFamily="34" charset="0"/>
            </a:endParaRPr>
          </a:p>
        </p:txBody>
      </p:sp>
      <p:sp>
        <p:nvSpPr>
          <p:cNvPr id="9" name="Laukizuzena 8"/>
          <p:cNvSpPr/>
          <p:nvPr/>
        </p:nvSpPr>
        <p:spPr>
          <a:xfrm>
            <a:off x="292608" y="2738307"/>
            <a:ext cx="3035091" cy="1821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endParaRPr lang="eu-ES" altLang="es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Aurrekontua </a:t>
            </a:r>
            <a:r>
              <a:rPr lang="es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/ Presupuesto: </a:t>
            </a:r>
            <a:endParaRPr lang="es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200"/>
              </a:spcAft>
            </a:pP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34,498,28</a:t>
            </a: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€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19,664,02 €</a:t>
            </a:r>
            <a:endParaRPr lang="eu-ES" altLang="es-ES" sz="1400" dirty="0">
              <a:solidFill>
                <a:srgbClr val="211D1E"/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146C3D5-1990-4AB4-8579-DB172ECBE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3770" y="6256867"/>
            <a:ext cx="908532" cy="110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B1A57D-7322-428A-968B-6FCDC18FA0C2}">
  <ds:schemaRefs>
    <ds:schemaRef ds:uri="http://schemas.openxmlformats.org/package/2006/metadata/core-properties"/>
    <ds:schemaRef ds:uri="http://purl.org/dc/elements/1.1/"/>
    <ds:schemaRef ds:uri="9352a1fb-f607-4564-85d8-5ca10b059fd8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bfeeef81-7dbb-4e8d-904c-33b2f2a5fae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8D15C7B-8DA1-4960-9366-82C6B4DBC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2a1fb-f607-4564-85d8-5ca10b059fd8"/>
    <ds:schemaRef ds:uri="bfeeef81-7dbb-4e8d-904c-33b2f2a5f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BCB00B-07C2-4DA7-A4B4-3C54F77DDF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49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Usuario</cp:lastModifiedBy>
  <cp:revision>17</cp:revision>
  <cp:lastPrinted>2024-12-17T08:53:27Z</cp:lastPrinted>
  <dcterms:created xsi:type="dcterms:W3CDTF">2024-01-23T10:24:19Z</dcterms:created>
  <dcterms:modified xsi:type="dcterms:W3CDTF">2024-12-17T09:00:24Z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</Properties>
</file>