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10691813" cy="7559675"/>
  <p:notesSz cx="9925050" cy="67929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FA997C-14E8-4AB3-9BC6-142EA46E3DAA}" v="1" dt="2024-09-27T09:46:28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538" cy="34131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1339" y="1"/>
            <a:ext cx="4302125" cy="34131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70359D1C-0B22-491F-AF7C-262784AE0B85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167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188" y="3268664"/>
            <a:ext cx="7940675" cy="2674937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451601"/>
            <a:ext cx="4300538" cy="341313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1339" y="6451601"/>
            <a:ext cx="4302125" cy="341313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C5445E20-4555-4D0A-A8CE-DE231D794B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958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533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47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006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63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744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133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97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82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16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70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87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540F-86B2-4FEA-A3C8-A405E4D38CD8}" type="datetimeFigureOut">
              <a:rPr lang="es-ES" smtClean="0"/>
              <a:t>17/12/2024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10B8-A327-4141-836D-4AAD1E05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35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685032" y="614875"/>
            <a:ext cx="6207474" cy="30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PROIEKTUAREN IZENBURUA</a:t>
            </a:r>
            <a:br>
              <a:rPr kumimoji="0" lang="es-ES" altLang="es-ES" sz="2400" b="1" i="0" u="none" strike="noStrike" cap="none" normalizeH="0" baseline="0" dirty="0">
                <a:ln>
                  <a:noFill/>
                </a:ln>
                <a:solidFill>
                  <a:srgbClr val="4495CE"/>
                </a:solidFill>
                <a:effectLst/>
                <a:latin typeface="Trebuchet MS" panose="020B0603020202020204" pitchFamily="34" charset="0"/>
              </a:rPr>
            </a:br>
            <a:br>
              <a:rPr kumimoji="0" lang="es-ES" altLang="es-ES" sz="2400" b="1" i="0" u="none" strike="noStrike" cap="none" normalizeH="0" baseline="0" dirty="0">
                <a:ln>
                  <a:noFill/>
                </a:ln>
                <a:solidFill>
                  <a:srgbClr val="4495CE"/>
                </a:solidFill>
                <a:effectLst/>
                <a:latin typeface="Trebuchet MS" panose="020B0603020202020204" pitchFamily="34" charset="0"/>
              </a:rPr>
            </a:br>
            <a:r>
              <a:rPr kumimoji="0" lang="eu-E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Proiektuaren</a:t>
            </a:r>
            <a:r>
              <a:rPr kumimoji="0" lang="eu-ES" altLang="es-E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kumimoji="0" lang="eu-E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deskribapena</a:t>
            </a:r>
            <a:r>
              <a:rPr lang="eu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lang="eu-ES" altLang="es-ES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r>
              <a:rPr lang="eu-ES" altLang="es-ES" dirty="0" err="1">
                <a:solidFill>
                  <a:srgbClr val="000000"/>
                </a:solidFill>
                <a:latin typeface="Trebuchet MS" panose="020B0603020202020204" pitchFamily="34" charset="0"/>
              </a:rPr>
              <a:t>TORRELARRE</a:t>
            </a:r>
            <a:r>
              <a:rPr lang="eu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 HAUR-PARKEA BERRITZEA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lang="eu-ES" altLang="es-ES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lang="eu-ES" altLang="es-E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685032" y="3572405"/>
            <a:ext cx="6207474" cy="310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rebuchet MS" panose="020B0603020202020204" pitchFamily="34" charset="0"/>
              </a:rPr>
              <a:t>TÍTULO DEL PROYECTO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br>
              <a:rPr kumimoji="0" lang="es-ES" altLang="es-ES" sz="2200" b="1" i="0" u="none" strike="noStrike" cap="none" normalizeH="0" baseline="0" dirty="0">
                <a:ln>
                  <a:noFill/>
                </a:ln>
                <a:solidFill>
                  <a:srgbClr val="4495CE"/>
                </a:solidFill>
                <a:effectLst/>
                <a:latin typeface="Trebuchet MS" panose="020B0603020202020204" pitchFamily="34" charset="0"/>
              </a:rPr>
            </a:br>
            <a:r>
              <a:rPr kumimoji="0" lang="es-ES" altLang="es-E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Descripción del Proyecto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r>
              <a:rPr lang="es-ES" altLang="es-ES" dirty="0">
                <a:solidFill>
                  <a:srgbClr val="000000"/>
                </a:solidFill>
                <a:latin typeface="Trebuchet MS" panose="020B0603020202020204" pitchFamily="34" charset="0"/>
              </a:rPr>
              <a:t>RENOVACIÓN DEL PARQUE INFANTIL </a:t>
            </a:r>
            <a:r>
              <a:rPr lang="es-ES" altLang="es-ES" dirty="0" err="1">
                <a:solidFill>
                  <a:srgbClr val="000000"/>
                </a:solidFill>
                <a:latin typeface="Trebuchet MS" panose="020B0603020202020204" pitchFamily="34" charset="0"/>
              </a:rPr>
              <a:t>TORRELARRE</a:t>
            </a:r>
            <a:endParaRPr lang="es-ES" altLang="es-ES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lang="es-ES" altLang="es-ES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lang="es-ES" altLang="es-ES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lang="es-ES" altLang="es-ES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190081" y="7292975"/>
            <a:ext cx="7462837" cy="266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190081" y="0"/>
            <a:ext cx="7462837" cy="274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A5EB9381-A936-A654-FB15-EFC031538E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495" y="6256867"/>
            <a:ext cx="1104011" cy="835025"/>
          </a:xfrm>
          <a:prstGeom prst="rect">
            <a:avLst/>
          </a:prstGeom>
        </p:spPr>
      </p:pic>
      <p:pic>
        <p:nvPicPr>
          <p:cNvPr id="2" name="Irudi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34" y="6385787"/>
            <a:ext cx="2119765" cy="751345"/>
          </a:xfrm>
          <a:prstGeom prst="rect">
            <a:avLst/>
          </a:prstGeom>
        </p:spPr>
      </p:pic>
      <p:sp>
        <p:nvSpPr>
          <p:cNvPr id="8" name="TestuKoadroa 7"/>
          <p:cNvSpPr txBox="1"/>
          <p:nvPr/>
        </p:nvSpPr>
        <p:spPr>
          <a:xfrm>
            <a:off x="292608" y="1353312"/>
            <a:ext cx="2715768" cy="1651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Programa de </a:t>
            </a:r>
            <a:r>
              <a:rPr lang="eu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ayudas</a:t>
            </a:r>
            <a:r>
              <a:rPr lang="eu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/ Laguntza-programa:</a:t>
            </a:r>
          </a:p>
          <a:p>
            <a:r>
              <a:rPr lang="eu-ES" altLang="es-ES" sz="1400" dirty="0">
                <a:solidFill>
                  <a:srgbClr val="211D1E"/>
                </a:solidFill>
                <a:latin typeface="Trebuchet MS" panose="020B0603020202020204" pitchFamily="34" charset="0"/>
              </a:rPr>
              <a:t>EREIN</a:t>
            </a:r>
            <a:endParaRPr kumimoji="0" lang="es-ES" altLang="es-ES" sz="1600" b="0" i="0" u="none" strike="noStrike" cap="none" normalizeH="0" baseline="0" dirty="0">
              <a:ln>
                <a:noFill/>
              </a:ln>
              <a:solidFill>
                <a:srgbClr val="211D1E"/>
              </a:solidFill>
              <a:effectLst/>
              <a:latin typeface="Trebuchet MS" panose="020B0603020202020204" pitchFamily="34" charset="0"/>
            </a:endParaRPr>
          </a:p>
          <a:p>
            <a:endParaRPr lang="eu-ES" sz="1400" dirty="0">
              <a:latin typeface="Trebuchet MS" panose="020B0603020202020204" pitchFamily="34" charset="0"/>
            </a:endParaRPr>
          </a:p>
          <a:p>
            <a:endParaRPr lang="eu-ES" sz="1400" b="1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r>
              <a:rPr lang="eu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Urtea / </a:t>
            </a:r>
            <a:r>
              <a:rPr lang="eu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Año</a:t>
            </a:r>
            <a:r>
              <a:rPr lang="eu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</a:t>
            </a:r>
            <a:endParaRPr lang="eu-ES" sz="800" i="1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r>
              <a:rPr lang="eu-ES" sz="1400" dirty="0">
                <a:latin typeface="Trebuchet MS" panose="020B0603020202020204" pitchFamily="34" charset="0"/>
              </a:rPr>
              <a:t>2023</a:t>
            </a:r>
            <a:endParaRPr lang="es-ES" sz="1400" dirty="0">
              <a:latin typeface="Trebuchet MS" panose="020B0603020202020204" pitchFamily="34" charset="0"/>
            </a:endParaRPr>
          </a:p>
        </p:txBody>
      </p:sp>
      <p:sp>
        <p:nvSpPr>
          <p:cNvPr id="9" name="Laukizuzena 8"/>
          <p:cNvSpPr/>
          <p:nvPr/>
        </p:nvSpPr>
        <p:spPr>
          <a:xfrm>
            <a:off x="292608" y="2738307"/>
            <a:ext cx="3035091" cy="1821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ts val="400"/>
              </a:spcAft>
            </a:pPr>
            <a:endParaRPr lang="eu-ES" altLang="es-ES" sz="1400" b="1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Aurrekontua </a:t>
            </a:r>
            <a:r>
              <a:rPr lang="es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/ Presupuesto: </a:t>
            </a:r>
            <a:endParaRPr lang="es-ES" altLang="es-ES" sz="1400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ts val="2200"/>
              </a:spcAft>
            </a:pP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  <a:t>34,498,28</a:t>
            </a:r>
            <a:r>
              <a:rPr lang="es-ES" altLang="es-ES" sz="1400" dirty="0">
                <a:solidFill>
                  <a:srgbClr val="211D1E"/>
                </a:solidFill>
                <a:latin typeface="Trebuchet MS" panose="020B0603020202020204" pitchFamily="34" charset="0"/>
              </a:rPr>
              <a:t> €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Eusko Jaurlaritzaren Laguntza /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200"/>
              </a:spcAft>
            </a:pPr>
            <a:r>
              <a:rPr lang="eu-ES" altLang="es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Financiación</a:t>
            </a: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del </a:t>
            </a:r>
            <a:r>
              <a:rPr lang="eu-ES" altLang="es-ES" sz="1400" b="1" dirty="0" err="1">
                <a:solidFill>
                  <a:schemeClr val="accent6"/>
                </a:solidFill>
                <a:latin typeface="Trebuchet MS" panose="020B0603020202020204" pitchFamily="34" charset="0"/>
              </a:rPr>
              <a:t>Gobierno</a:t>
            </a:r>
            <a:r>
              <a:rPr lang="eu-ES" altLang="es-ES" sz="1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> Vasco: </a:t>
            </a:r>
            <a:endParaRPr lang="eu-ES" altLang="es-ES" sz="1400" dirty="0">
              <a:solidFill>
                <a:schemeClr val="accent6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rgbClr val="211D1E"/>
                </a:solidFill>
                <a:effectLst/>
                <a:latin typeface="Trebuchet MS" panose="020B0603020202020204" pitchFamily="34" charset="0"/>
              </a:rPr>
              <a:t>19,664,02 €</a:t>
            </a:r>
            <a:endParaRPr lang="eu-ES" altLang="es-ES" sz="1400" dirty="0">
              <a:solidFill>
                <a:srgbClr val="211D1E"/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146C3D5-1990-4AB4-8579-DB172ECBE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3770" y="6256867"/>
            <a:ext cx="908532" cy="110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79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eeef81-7dbb-4e8d-904c-33b2f2a5faed" xsi:nil="true"/>
    <FECHACREACION xmlns="9352a1fb-f607-4564-85d8-5ca10b059fd8" xsi:nil="true"/>
    <lcf76f155ced4ddcb4097134ff3c332f xmlns="9352a1fb-f607-4564-85d8-5ca10b059fd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a" ma:contentTypeID="0x010100248939B146C7F849B2D397BBA8361369" ma:contentTypeVersion="19" ma:contentTypeDescription="Sortu dokumentu berri bat." ma:contentTypeScope="" ma:versionID="4425fa2a2444cd43578e146264bdc729">
  <xsd:schema xmlns:xsd="http://www.w3.org/2001/XMLSchema" xmlns:xs="http://www.w3.org/2001/XMLSchema" xmlns:p="http://schemas.microsoft.com/office/2006/metadata/properties" xmlns:ns2="9352a1fb-f607-4564-85d8-5ca10b059fd8" xmlns:ns3="bfeeef81-7dbb-4e8d-904c-33b2f2a5faed" targetNamespace="http://schemas.microsoft.com/office/2006/metadata/properties" ma:root="true" ma:fieldsID="dc1b5f242edcdc2efae15e52e5d72dc0" ns2:_="" ns3:_="">
    <xsd:import namespace="9352a1fb-f607-4564-85d8-5ca10b059fd8"/>
    <xsd:import namespace="bfeeef81-7dbb-4e8d-904c-33b2f2a5fa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FECHACREACIO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a1fb-f607-4564-85d8-5ca10b059f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FECHACREACION" ma:index="10" nillable="true" ma:displayName="FECHA CREACION" ma:format="DateOnly" ma:internalName="FECHACREACION">
      <xsd:simpleType>
        <xsd:restriction base="dms:DateTim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rudiaren etiketak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eef81-7dbb-4e8d-904c-33b2f2a5fa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ekatuta dutena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Xehetasunekin partekatua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7814eff9-577c-4835-95e2-9f01c8dc98e5}" ma:internalName="TaxCatchAll" ma:showField="CatchAllData" ma:web="bfeeef81-7dbb-4e8d-904c-33b2f2a5fa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Eduki mota"/>
        <xsd:element ref="dc:title" minOccurs="0" maxOccurs="1" ma:index="4" ma:displayName="Titulua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B1A57D-7322-428A-968B-6FCDC18FA0C2}">
  <ds:schemaRefs>
    <ds:schemaRef ds:uri="http://schemas.openxmlformats.org/package/2006/metadata/core-properties"/>
    <ds:schemaRef ds:uri="http://purl.org/dc/elements/1.1/"/>
    <ds:schemaRef ds:uri="9352a1fb-f607-4564-85d8-5ca10b059fd8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bfeeef81-7dbb-4e8d-904c-33b2f2a5fae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8D15C7B-8DA1-4960-9366-82C6B4DBCE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52a1fb-f607-4564-85d8-5ca10b059fd8"/>
    <ds:schemaRef ds:uri="bfeeef81-7dbb-4e8d-904c-33b2f2a5fa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BCB00B-07C2-4DA7-A4B4-3C54F77DDF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49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Tema de Office</vt:lpstr>
      <vt:lpstr>Presentación de PowerPoint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 Canto Blanco, Maria Belen</dc:creator>
  <cp:lastModifiedBy>Usuario</cp:lastModifiedBy>
  <cp:revision>17</cp:revision>
  <cp:lastPrinted>2024-12-17T08:53:27Z</cp:lastPrinted>
  <dcterms:created xsi:type="dcterms:W3CDTF">2024-01-23T10:24:19Z</dcterms:created>
  <dcterms:modified xsi:type="dcterms:W3CDTF">2024-12-17T09:00:24Z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0x010100248939B146C7F849B2D397BBA8361369</vt:lpwstr>
  </property>
</Properties>
</file>